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3"/>
  </p:notesMasterIdLst>
  <p:sldIdLst>
    <p:sldId id="950" r:id="rId2"/>
    <p:sldId id="954" r:id="rId3"/>
    <p:sldId id="1334" r:id="rId4"/>
    <p:sldId id="1335" r:id="rId5"/>
    <p:sldId id="1240" r:id="rId6"/>
    <p:sldId id="256" r:id="rId7"/>
    <p:sldId id="257" r:id="rId8"/>
    <p:sldId id="1237" r:id="rId9"/>
    <p:sldId id="1238" r:id="rId10"/>
    <p:sldId id="1336" r:id="rId11"/>
    <p:sldId id="1281" r:id="rId12"/>
    <p:sldId id="1257" r:id="rId13"/>
    <p:sldId id="545" r:id="rId14"/>
    <p:sldId id="546" r:id="rId15"/>
    <p:sldId id="547" r:id="rId16"/>
    <p:sldId id="548" r:id="rId17"/>
    <p:sldId id="552" r:id="rId18"/>
    <p:sldId id="549" r:id="rId19"/>
    <p:sldId id="550" r:id="rId20"/>
    <p:sldId id="553" r:id="rId21"/>
    <p:sldId id="551" r:id="rId22"/>
    <p:sldId id="1327" r:id="rId23"/>
    <p:sldId id="1328" r:id="rId24"/>
    <p:sldId id="523" r:id="rId25"/>
    <p:sldId id="1329" r:id="rId26"/>
    <p:sldId id="1330" r:id="rId27"/>
    <p:sldId id="1331" r:id="rId28"/>
    <p:sldId id="527" r:id="rId29"/>
    <p:sldId id="528" r:id="rId30"/>
    <p:sldId id="1337" r:id="rId31"/>
    <p:sldId id="518" r:id="rId32"/>
    <p:sldId id="520" r:id="rId33"/>
    <p:sldId id="521" r:id="rId34"/>
    <p:sldId id="522" r:id="rId35"/>
    <p:sldId id="525" r:id="rId36"/>
    <p:sldId id="1338" r:id="rId37"/>
    <p:sldId id="524" r:id="rId38"/>
    <p:sldId id="526" r:id="rId39"/>
    <p:sldId id="1340" r:id="rId40"/>
    <p:sldId id="608" r:id="rId41"/>
    <p:sldId id="719" r:id="rId42"/>
    <p:sldId id="720" r:id="rId43"/>
    <p:sldId id="721" r:id="rId44"/>
    <p:sldId id="722" r:id="rId45"/>
    <p:sldId id="725" r:id="rId46"/>
    <p:sldId id="724" r:id="rId47"/>
    <p:sldId id="723" r:id="rId48"/>
    <p:sldId id="726" r:id="rId49"/>
    <p:sldId id="658" r:id="rId50"/>
    <p:sldId id="1339" r:id="rId51"/>
    <p:sldId id="946" r:id="rId5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 Service" id="{1F80873B-EF87-4756-A9D6-A147B579BB11}">
          <p14:sldIdLst>
            <p14:sldId id="950"/>
            <p14:sldId id="954"/>
            <p14:sldId id="1334"/>
            <p14:sldId id="1335"/>
            <p14:sldId id="1240"/>
            <p14:sldId id="256"/>
            <p14:sldId id="257"/>
            <p14:sldId id="1237"/>
            <p14:sldId id="1238"/>
            <p14:sldId id="1336"/>
            <p14:sldId id="1281"/>
            <p14:sldId id="1257"/>
            <p14:sldId id="545"/>
            <p14:sldId id="546"/>
            <p14:sldId id="547"/>
            <p14:sldId id="548"/>
            <p14:sldId id="552"/>
            <p14:sldId id="549"/>
            <p14:sldId id="550"/>
            <p14:sldId id="553"/>
            <p14:sldId id="551"/>
            <p14:sldId id="1327"/>
            <p14:sldId id="1328"/>
            <p14:sldId id="523"/>
            <p14:sldId id="1329"/>
            <p14:sldId id="1330"/>
            <p14:sldId id="1331"/>
            <p14:sldId id="527"/>
            <p14:sldId id="528"/>
            <p14:sldId id="1337"/>
            <p14:sldId id="518"/>
            <p14:sldId id="520"/>
            <p14:sldId id="521"/>
            <p14:sldId id="522"/>
            <p14:sldId id="525"/>
            <p14:sldId id="1338"/>
            <p14:sldId id="524"/>
            <p14:sldId id="526"/>
            <p14:sldId id="1340"/>
            <p14:sldId id="608"/>
            <p14:sldId id="719"/>
            <p14:sldId id="720"/>
            <p14:sldId id="721"/>
            <p14:sldId id="722"/>
            <p14:sldId id="725"/>
            <p14:sldId id="724"/>
            <p14:sldId id="723"/>
            <p14:sldId id="726"/>
            <p14:sldId id="658"/>
            <p14:sldId id="1339"/>
          </p14:sldIdLst>
        </p14:section>
        <p14:section name="Main Service" id="{4FE2647C-705B-495A-AADF-8CE4EFF28E49}">
          <p14:sldIdLst>
            <p14:sldId id="94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  <a:srgbClr val="E6A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054" autoAdjust="0"/>
    <p:restoredTop sz="82242" autoAdjust="0"/>
  </p:normalViewPr>
  <p:slideViewPr>
    <p:cSldViewPr>
      <p:cViewPr varScale="1">
        <p:scale>
          <a:sx n="84" d="100"/>
          <a:sy n="84" d="100"/>
        </p:scale>
        <p:origin x="2208" y="96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7EAEFC-A9C7-464E-BE3F-33D4DD72E122}" type="datetimeFigureOut">
              <a:rPr lang="en-GB" smtClean="0"/>
              <a:t>05/05/2025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9B61DE-1D46-4752-AF65-FA2C4EB0D1D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71488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9B61DE-1D46-4752-AF65-FA2C4EB0D1D0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69148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51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21748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90831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01460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243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54f6ce0c059313eb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54f6ce0c059313eb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93701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F3FA94-8959-6C07-FF2B-80E8728458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0CA0FB3-8EBC-E962-B466-B703100B6CB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5DF6858-2934-D8C8-FBCD-0FA375E6BE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DF5AFF-A0C0-E312-F31D-AD2B55AC473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25020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1F0329-EA72-C3FA-9C35-252E4CE234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36E2FA2-40D0-135B-220F-35C75261116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2BF4547-1CE7-C590-AFDA-D17D60FC10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F086BA-3C50-82A4-FDA5-6002CEB6C5C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28808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1E046B-1CB9-EB4C-BB56-27864A2F5F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1D5383B-1C29-A342-0C81-5F941B00D9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788C92A-8069-B1AC-A67E-EA2DF574B8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3215D4-CF83-EADC-5D89-EFA02B52F7A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24212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50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02328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05/05/2025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05/05/2025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05/05/2025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body" idx="1"/>
          </p:nvPr>
        </p:nvSpPr>
        <p:spPr>
          <a:xfrm>
            <a:off x="319500" y="5640767"/>
            <a:ext cx="5998800" cy="79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sz="24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>
            <a:endParaRPr/>
          </a:p>
        </p:txBody>
      </p:sp>
      <p:sp>
        <p:nvSpPr>
          <p:cNvPr id="45" name="Google Shape;45;p10"/>
          <p:cNvSpPr txBox="1">
            <a:spLocks noGrp="1"/>
          </p:cNvSpPr>
          <p:nvPr>
            <p:ph type="sldNum" idx="12"/>
          </p:nvPr>
        </p:nvSpPr>
        <p:spPr>
          <a:xfrm>
            <a:off x="8472458" y="6217623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268909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05/05/2025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05/05/2025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05/05/2025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05/05/2025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05/05/2025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05/05/2025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05/05/2025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05/05/2025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836712"/>
            <a:ext cx="8229600" cy="4369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EA1CF3-4A15-4CBF-9A5A-6A56C368BE71}" type="datetimeFigureOut">
              <a:rPr lang="en-GB" smtClean="0"/>
              <a:pPr/>
              <a:t>05/05/2025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81FA438-06AA-FBAF-6598-C474F739A20A}"/>
              </a:ext>
            </a:extLst>
          </p:cNvPr>
          <p:cNvSpPr/>
          <p:nvPr userDrawn="1"/>
        </p:nvSpPr>
        <p:spPr>
          <a:xfrm>
            <a:off x="72008" y="5949280"/>
            <a:ext cx="899592" cy="773808"/>
          </a:xfrm>
          <a:prstGeom prst="rect">
            <a:avLst/>
          </a:prstGeom>
          <a:blipFill>
            <a:blip r:embed="rId1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5A119C8-FA69-A36C-A18F-B470565B9C0C}"/>
              </a:ext>
            </a:extLst>
          </p:cNvPr>
          <p:cNvCxnSpPr>
            <a:cxnSpLocks/>
          </p:cNvCxnSpPr>
          <p:nvPr userDrawn="1"/>
        </p:nvCxnSpPr>
        <p:spPr>
          <a:xfrm>
            <a:off x="971600" y="6237312"/>
            <a:ext cx="7715200" cy="0"/>
          </a:xfrm>
          <a:prstGeom prst="line">
            <a:avLst/>
          </a:prstGeom>
          <a:ln w="1905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AFB4C0C-9840-84EC-CAB9-6BA55788BC6D}"/>
              </a:ext>
            </a:extLst>
          </p:cNvPr>
          <p:cNvCxnSpPr>
            <a:cxnSpLocks/>
          </p:cNvCxnSpPr>
          <p:nvPr userDrawn="1"/>
        </p:nvCxnSpPr>
        <p:spPr>
          <a:xfrm>
            <a:off x="457200" y="764704"/>
            <a:ext cx="8229600" cy="0"/>
          </a:xfrm>
          <a:prstGeom prst="line">
            <a:avLst/>
          </a:prstGeom>
          <a:ln w="1905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jpeg"/><Relationship Id="rId4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Cornerstone City Church</a:t>
            </a:r>
            <a:b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Peninsula Plus Community</a:t>
            </a:r>
            <a:b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b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Hoo Are Ya</a:t>
            </a:r>
            <a:b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chemeClr val="bg1"/>
                </a:solidFill>
              </a:rPr>
              <a:t>11th May 2025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9025295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4AA2B91-52AD-4B3D-E4FB-AA50C9C8F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7600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0A929D4-B857-13A7-F16F-1C885159F0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0803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A0D405-A673-98B0-2A90-941F54D01D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A2313-F7B9-33C1-6128-D7251810FB60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18BED3C-0D2A-7269-76DA-4DCEE5AE1D08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1026" name="Picture 2" descr="Power In Prayer">
            <a:extLst>
              <a:ext uri="{FF2B5EF4-FFF2-40B4-BE49-F238E27FC236}">
                <a16:creationId xmlns:a16="http://schemas.microsoft.com/office/drawing/2014/main" id="{CF08DAC4-09A4-35E3-DC09-128FF55C72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902" y="980728"/>
            <a:ext cx="7574611" cy="5040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85275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endParaRPr lang="en-GB" sz="5400" b="0" i="0" dirty="0">
              <a:solidFill>
                <a:schemeClr val="bg1"/>
              </a:solidFill>
              <a:effectLst/>
              <a:latin typeface="akagi_probook"/>
            </a:endParaRPr>
          </a:p>
          <a:p>
            <a:r>
              <a:rPr lang="en-GB" sz="6600" b="0" i="0" dirty="0">
                <a:solidFill>
                  <a:srgbClr val="00A3E0"/>
                </a:solidFill>
                <a:effectLst/>
                <a:latin typeface="akagi_probook"/>
              </a:rPr>
              <a:t>Thanksgiving</a:t>
            </a:r>
          </a:p>
          <a:p>
            <a:b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</a:br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CCLI Song # 7199589</a:t>
            </a:r>
          </a:p>
          <a:p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Nick Herbert | Taku </a:t>
            </a:r>
            <a:r>
              <a:rPr lang="en-GB" sz="900" b="0" i="0" dirty="0" err="1">
                <a:solidFill>
                  <a:srgbClr val="717171"/>
                </a:solidFill>
                <a:effectLst/>
                <a:latin typeface="akagi_probook"/>
              </a:rPr>
              <a:t>Mudere</a:t>
            </a:r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 | Zo </a:t>
            </a:r>
            <a:r>
              <a:rPr lang="en-GB" sz="900" b="0" i="0" dirty="0" err="1">
                <a:solidFill>
                  <a:srgbClr val="717171"/>
                </a:solidFill>
                <a:effectLst/>
                <a:latin typeface="akagi_probook"/>
              </a:rPr>
              <a:t>Chilengwe</a:t>
            </a:r>
            <a:endParaRPr lang="en-GB" sz="900" b="0" i="0" dirty="0">
              <a:solidFill>
                <a:srgbClr val="717171"/>
              </a:solidFill>
              <a:effectLst/>
              <a:latin typeface="akagi_probook"/>
            </a:endParaRPr>
          </a:p>
          <a:p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© Capitol CMG Genesis; Safe and Sound Music; Remaining portion is unaffiliated</a:t>
            </a:r>
          </a:p>
          <a:p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For use solely with the </a:t>
            </a:r>
            <a:r>
              <a:rPr lang="en-GB" sz="900" b="0" i="0" dirty="0" err="1">
                <a:solidFill>
                  <a:srgbClr val="717171"/>
                </a:solidFill>
                <a:effectLst/>
                <a:latin typeface="akagi_probook"/>
              </a:rPr>
              <a:t>SongSelect</a:t>
            </a:r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® Terms of Use. All rights reserved. www.ccli.com</a:t>
            </a:r>
          </a:p>
          <a:p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CCLI Licence No. 33265</a:t>
            </a:r>
          </a:p>
          <a:p>
            <a:endParaRPr lang="en-GB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62740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76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Enter in (Enter in)</a:t>
            </a:r>
          </a:p>
          <a:p>
            <a:r>
              <a:rPr lang="en-GB" sz="3600" dirty="0">
                <a:solidFill>
                  <a:schemeClr val="bg1"/>
                </a:solidFill>
              </a:rPr>
              <a:t>His courts with praise (His courts with praise)</a:t>
            </a:r>
          </a:p>
          <a:p>
            <a:r>
              <a:rPr lang="en-GB" sz="3600" dirty="0">
                <a:solidFill>
                  <a:schemeClr val="bg1"/>
                </a:solidFill>
              </a:rPr>
              <a:t>For He is greatly (He is greatly)</a:t>
            </a:r>
          </a:p>
          <a:p>
            <a:r>
              <a:rPr lang="en-GB" sz="3600" dirty="0">
                <a:solidFill>
                  <a:schemeClr val="bg1"/>
                </a:solidFill>
              </a:rPr>
              <a:t>To be praised (To be praised)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1/8</a:t>
            </a:r>
          </a:p>
        </p:txBody>
      </p:sp>
    </p:spTree>
    <p:extLst>
      <p:ext uri="{BB962C8B-B14F-4D97-AF65-F5344CB8AC3E}">
        <p14:creationId xmlns:p14="http://schemas.microsoft.com/office/powerpoint/2010/main" val="39541377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D9D591-AE3A-2618-1CD7-2DC6431062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68EB5AEE-0DF1-B4F6-151C-93F774862E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76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What shall we do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shall lift up a shout</a:t>
            </a:r>
          </a:p>
          <a:p>
            <a:r>
              <a:rPr lang="en-GB" sz="3600" dirty="0">
                <a:solidFill>
                  <a:schemeClr val="bg1"/>
                </a:solidFill>
              </a:rPr>
              <a:t>What shall we do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shall praise Him</a:t>
            </a:r>
          </a:p>
          <a:p>
            <a:r>
              <a:rPr lang="en-GB" sz="3600" dirty="0">
                <a:solidFill>
                  <a:schemeClr val="bg1"/>
                </a:solidFill>
              </a:rPr>
              <a:t>What shall we do</a:t>
            </a:r>
          </a:p>
          <a:p>
            <a:r>
              <a:rPr lang="en-GB" sz="3600" dirty="0">
                <a:solidFill>
                  <a:schemeClr val="bg1"/>
                </a:solidFill>
              </a:rPr>
              <a:t>For our God made a way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We'll give Him our thanksgiving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ED0EAE-F0CA-2A45-29DA-0790DB8B210A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2/8</a:t>
            </a:r>
          </a:p>
        </p:txBody>
      </p:sp>
    </p:spTree>
    <p:extLst>
      <p:ext uri="{BB962C8B-B14F-4D97-AF65-F5344CB8AC3E}">
        <p14:creationId xmlns:p14="http://schemas.microsoft.com/office/powerpoint/2010/main" val="12914260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7F335C-AEE2-4CC7-9C26-BD7B43C63B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F28DC42F-7799-DAE4-6F0C-1323E87308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76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Magnify (Magnify)</a:t>
            </a:r>
          </a:p>
          <a:p>
            <a:r>
              <a:rPr lang="en-GB" sz="3600" dirty="0">
                <a:solidFill>
                  <a:schemeClr val="bg1"/>
                </a:solidFill>
              </a:rPr>
              <a:t>His Holy Name (His Holy Name)</a:t>
            </a:r>
          </a:p>
          <a:p>
            <a:r>
              <a:rPr lang="en-GB" sz="3600" dirty="0">
                <a:solidFill>
                  <a:schemeClr val="bg1"/>
                </a:solidFill>
              </a:rPr>
              <a:t>For He is greatly (For He is greatly)</a:t>
            </a:r>
          </a:p>
          <a:p>
            <a:r>
              <a:rPr lang="en-GB" sz="3600" dirty="0">
                <a:solidFill>
                  <a:schemeClr val="bg1"/>
                </a:solidFill>
              </a:rPr>
              <a:t>To be praised (To be praised)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F542DD-D8C0-735A-9FE5-0F850BBDC1EC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3/8</a:t>
            </a:r>
          </a:p>
        </p:txBody>
      </p:sp>
    </p:spTree>
    <p:extLst>
      <p:ext uri="{BB962C8B-B14F-4D97-AF65-F5344CB8AC3E}">
        <p14:creationId xmlns:p14="http://schemas.microsoft.com/office/powerpoint/2010/main" val="17568581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33BF4A-7A19-DF6B-3E5B-EDB06679F0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74EBF80F-BD2D-4504-FDA6-86A0FFB9D3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76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What shall we do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shall lift up a shout</a:t>
            </a:r>
          </a:p>
          <a:p>
            <a:r>
              <a:rPr lang="en-GB" sz="3600" dirty="0">
                <a:solidFill>
                  <a:schemeClr val="bg1"/>
                </a:solidFill>
              </a:rPr>
              <a:t>What shall we do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shall praise Him</a:t>
            </a:r>
          </a:p>
          <a:p>
            <a:r>
              <a:rPr lang="en-GB" sz="3600" dirty="0">
                <a:solidFill>
                  <a:schemeClr val="bg1"/>
                </a:solidFill>
              </a:rPr>
              <a:t>What shall we do</a:t>
            </a:r>
          </a:p>
          <a:p>
            <a:r>
              <a:rPr lang="en-GB" sz="3600" dirty="0">
                <a:solidFill>
                  <a:schemeClr val="bg1"/>
                </a:solidFill>
              </a:rPr>
              <a:t>For our God made a way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We'll give Him our thanksgiving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3B8D22-9B6A-3AB7-A6E5-2A2B516F6DDE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4/8</a:t>
            </a:r>
          </a:p>
        </p:txBody>
      </p:sp>
    </p:spTree>
    <p:extLst>
      <p:ext uri="{BB962C8B-B14F-4D97-AF65-F5344CB8AC3E}">
        <p14:creationId xmlns:p14="http://schemas.microsoft.com/office/powerpoint/2010/main" val="11295050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98001D-BEFE-BD02-199A-A335574E28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077B5509-E76C-AC17-1523-0E59B07336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76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Even if the rocks cry out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We're </a:t>
            </a:r>
            <a:r>
              <a:rPr lang="en-GB" sz="3600" dirty="0" err="1">
                <a:solidFill>
                  <a:schemeClr val="bg1"/>
                </a:solidFill>
              </a:rPr>
              <a:t>gonna</a:t>
            </a:r>
            <a:r>
              <a:rPr lang="en-GB" sz="3600" dirty="0">
                <a:solidFill>
                  <a:schemeClr val="bg1"/>
                </a:solidFill>
              </a:rPr>
              <a:t> drown them out</a:t>
            </a:r>
          </a:p>
          <a:p>
            <a:r>
              <a:rPr lang="en-GB" sz="3600" dirty="0">
                <a:solidFill>
                  <a:schemeClr val="bg1"/>
                </a:solidFill>
              </a:rPr>
              <a:t>With a louder shout of praise</a:t>
            </a:r>
          </a:p>
          <a:p>
            <a:r>
              <a:rPr lang="en-GB" sz="3600" dirty="0">
                <a:solidFill>
                  <a:schemeClr val="bg1"/>
                </a:solidFill>
              </a:rPr>
              <a:t>Even when the battles roar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We're </a:t>
            </a:r>
            <a:r>
              <a:rPr lang="en-GB" sz="3600" dirty="0" err="1">
                <a:solidFill>
                  <a:schemeClr val="bg1"/>
                </a:solidFill>
              </a:rPr>
              <a:t>gonna</a:t>
            </a:r>
            <a:r>
              <a:rPr lang="en-GB" sz="3600" dirty="0">
                <a:solidFill>
                  <a:schemeClr val="bg1"/>
                </a:solidFill>
              </a:rPr>
              <a:t> praise You Lord</a:t>
            </a:r>
          </a:p>
          <a:p>
            <a:r>
              <a:rPr lang="en-GB" sz="3600" dirty="0" err="1">
                <a:solidFill>
                  <a:schemeClr val="bg1"/>
                </a:solidFill>
              </a:rPr>
              <a:t>'Cause</a:t>
            </a:r>
            <a:r>
              <a:rPr lang="en-GB" sz="3600" dirty="0">
                <a:solidFill>
                  <a:schemeClr val="bg1"/>
                </a:solidFill>
              </a:rPr>
              <a:t> You are always worthy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A1AA6E-5855-5DDA-44D4-8AC95B35777E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5/8</a:t>
            </a:r>
          </a:p>
        </p:txBody>
      </p:sp>
    </p:spTree>
    <p:extLst>
      <p:ext uri="{BB962C8B-B14F-4D97-AF65-F5344CB8AC3E}">
        <p14:creationId xmlns:p14="http://schemas.microsoft.com/office/powerpoint/2010/main" val="42890202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BF56F3-19A2-F7FA-AEDD-C14F1944B3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931A404C-0957-C0C6-585D-5F251D803B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76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You are worthy</a:t>
            </a:r>
          </a:p>
          <a:p>
            <a:r>
              <a:rPr lang="en-GB" sz="3600" dirty="0">
                <a:solidFill>
                  <a:schemeClr val="bg1"/>
                </a:solidFill>
              </a:rPr>
              <a:t>Worthy of honour and praise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are worthy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We'll sing it again and again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397D06-1EC4-A4ED-DB40-F764385EF716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6/8</a:t>
            </a:r>
          </a:p>
        </p:txBody>
      </p:sp>
    </p:spTree>
    <p:extLst>
      <p:ext uri="{BB962C8B-B14F-4D97-AF65-F5344CB8AC3E}">
        <p14:creationId xmlns:p14="http://schemas.microsoft.com/office/powerpoint/2010/main" val="20577815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7170" name="Picture 2" descr="Ainsdale Methodist Church Notices">
            <a:extLst>
              <a:ext uri="{FF2B5EF4-FFF2-40B4-BE49-F238E27FC236}">
                <a16:creationId xmlns:a16="http://schemas.microsoft.com/office/drawing/2014/main" id="{3EEB5152-0F8F-378F-8135-B603334301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27113"/>
            <a:ext cx="9144000" cy="4803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41821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87FA56-D776-348E-C764-4CAC2F978E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839EF33B-0154-B876-9B16-4EAF4DAF28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76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What shall we do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shall lift up a shout</a:t>
            </a:r>
          </a:p>
          <a:p>
            <a:r>
              <a:rPr lang="en-GB" sz="3600" dirty="0">
                <a:solidFill>
                  <a:schemeClr val="bg1"/>
                </a:solidFill>
              </a:rPr>
              <a:t>What shall we do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shall praise Him</a:t>
            </a:r>
          </a:p>
          <a:p>
            <a:r>
              <a:rPr lang="en-GB" sz="3600" dirty="0">
                <a:solidFill>
                  <a:schemeClr val="bg1"/>
                </a:solidFill>
              </a:rPr>
              <a:t>What shall we do</a:t>
            </a:r>
          </a:p>
          <a:p>
            <a:r>
              <a:rPr lang="en-GB" sz="3600" dirty="0">
                <a:solidFill>
                  <a:schemeClr val="bg1"/>
                </a:solidFill>
              </a:rPr>
              <a:t>For our God made a way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We'll give Him our thanksgiving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E7DE05-4DE3-0C2F-7587-2B9FFC6018D6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7/8</a:t>
            </a:r>
          </a:p>
        </p:txBody>
      </p:sp>
    </p:spTree>
    <p:extLst>
      <p:ext uri="{BB962C8B-B14F-4D97-AF65-F5344CB8AC3E}">
        <p14:creationId xmlns:p14="http://schemas.microsoft.com/office/powerpoint/2010/main" val="18342327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C212D6-DA77-3F5E-9230-3425426BDD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5C8B8B34-392C-7381-6603-E09FF492CB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76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We'll give Him our thanksgiving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We'll give Him our thanksgiving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C158C1-5657-BE41-3CAD-B65F60D108E4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8/8</a:t>
            </a:r>
          </a:p>
        </p:txBody>
      </p:sp>
    </p:spTree>
    <p:extLst>
      <p:ext uri="{BB962C8B-B14F-4D97-AF65-F5344CB8AC3E}">
        <p14:creationId xmlns:p14="http://schemas.microsoft.com/office/powerpoint/2010/main" val="41079178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4400" b="0" i="0" dirty="0">
                <a:solidFill>
                  <a:schemeClr val="bg1"/>
                </a:solidFill>
                <a:effectLst/>
                <a:latin typeface="akagi_probook"/>
              </a:rPr>
              <a:t>Gratitude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7158417</a:t>
            </a:r>
          </a:p>
          <a:p>
            <a:r>
              <a:rPr lang="en-GB" sz="1200" dirty="0">
                <a:solidFill>
                  <a:schemeClr val="bg1"/>
                </a:solidFill>
              </a:rPr>
              <a:t>Benjamin Hastings | Brandon Lake | Dante Bowe</a:t>
            </a:r>
          </a:p>
          <a:p>
            <a:r>
              <a:rPr lang="en-GB" sz="1200" dirty="0">
                <a:solidFill>
                  <a:schemeClr val="bg1"/>
                </a:solidFill>
              </a:rPr>
              <a:t>© 2019 SHOUT! Music Publishing Australia; Bethel Music Publishing; Bethel Worship Publishing; Brandon Lake Music; Maverick City Publishing; Maverick City Publishing Worldwide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30886054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All my words fall short</a:t>
            </a:r>
          </a:p>
          <a:p>
            <a:r>
              <a:rPr lang="en-GB" sz="3600" dirty="0">
                <a:solidFill>
                  <a:schemeClr val="bg1"/>
                </a:solidFill>
              </a:rPr>
              <a:t>I got nothing new</a:t>
            </a:r>
          </a:p>
          <a:p>
            <a:r>
              <a:rPr lang="en-GB" sz="3600" dirty="0">
                <a:solidFill>
                  <a:schemeClr val="bg1"/>
                </a:solidFill>
              </a:rPr>
              <a:t>How could I express</a:t>
            </a:r>
          </a:p>
          <a:p>
            <a:r>
              <a:rPr lang="en-GB" sz="3600" dirty="0">
                <a:solidFill>
                  <a:schemeClr val="bg1"/>
                </a:solidFill>
              </a:rPr>
              <a:t>All my gratitude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1/7</a:t>
            </a:r>
          </a:p>
        </p:txBody>
      </p:sp>
    </p:spTree>
    <p:extLst>
      <p:ext uri="{BB962C8B-B14F-4D97-AF65-F5344CB8AC3E}">
        <p14:creationId xmlns:p14="http://schemas.microsoft.com/office/powerpoint/2010/main" val="1951059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EC8F8A-F203-66AA-C771-A4094991F2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CA555053-BB89-2D69-D1CC-9D577B2B03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I could sing these songs</a:t>
            </a:r>
          </a:p>
          <a:p>
            <a:r>
              <a:rPr lang="en-GB" sz="3600" dirty="0">
                <a:solidFill>
                  <a:schemeClr val="bg1"/>
                </a:solidFill>
              </a:rPr>
              <a:t>As I often do</a:t>
            </a:r>
          </a:p>
          <a:p>
            <a:r>
              <a:rPr lang="en-GB" sz="3600" dirty="0">
                <a:solidFill>
                  <a:schemeClr val="bg1"/>
                </a:solidFill>
              </a:rPr>
              <a:t>But every song must end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You never do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1274E6-EBDD-260E-8200-AFBDCE58FC66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2/7</a:t>
            </a:r>
          </a:p>
        </p:txBody>
      </p:sp>
    </p:spTree>
    <p:extLst>
      <p:ext uri="{BB962C8B-B14F-4D97-AF65-F5344CB8AC3E}">
        <p14:creationId xmlns:p14="http://schemas.microsoft.com/office/powerpoint/2010/main" val="3605145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03FAAB-1106-B3AB-57F0-EC138E3DE2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794B3701-05BF-7A80-7158-15DEFDCE34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So I throw up my hands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praise You again and again</a:t>
            </a:r>
          </a:p>
          <a:p>
            <a:r>
              <a:rPr lang="en-GB" sz="3600" dirty="0" err="1">
                <a:solidFill>
                  <a:schemeClr val="bg1"/>
                </a:solidFill>
              </a:rPr>
              <a:t>‘Cause</a:t>
            </a:r>
            <a:r>
              <a:rPr lang="en-GB" sz="3600" dirty="0">
                <a:solidFill>
                  <a:schemeClr val="bg1"/>
                </a:solidFill>
              </a:rPr>
              <a:t> all that I have is a hallelujah </a:t>
            </a:r>
            <a:r>
              <a:rPr lang="en-GB" sz="3600" dirty="0" err="1">
                <a:solidFill>
                  <a:schemeClr val="bg1"/>
                </a:solidFill>
              </a:rPr>
              <a:t>hallelujah</a:t>
            </a:r>
            <a:endParaRPr lang="en-GB" sz="3600" dirty="0">
              <a:solidFill>
                <a:schemeClr val="bg1"/>
              </a:solidFill>
            </a:endParaRPr>
          </a:p>
          <a:p>
            <a:r>
              <a:rPr lang="en-GB" sz="3600" dirty="0">
                <a:solidFill>
                  <a:schemeClr val="bg1"/>
                </a:solidFill>
              </a:rPr>
              <a:t>And I know it’s not much</a:t>
            </a:r>
          </a:p>
          <a:p>
            <a:r>
              <a:rPr lang="en-GB" sz="3600" dirty="0">
                <a:solidFill>
                  <a:schemeClr val="bg1"/>
                </a:solidFill>
              </a:rPr>
              <a:t>But I’ve nothing else fit for a king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Except for a heart singing hallelujah</a:t>
            </a:r>
          </a:p>
          <a:p>
            <a:r>
              <a:rPr lang="en-GB" sz="3600" dirty="0">
                <a:solidFill>
                  <a:schemeClr val="bg1"/>
                </a:solidFill>
              </a:rPr>
              <a:t>Hallelujah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D47BBE-988B-DFA0-5273-15C462A018D1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3/7</a:t>
            </a:r>
          </a:p>
        </p:txBody>
      </p:sp>
    </p:spTree>
    <p:extLst>
      <p:ext uri="{BB962C8B-B14F-4D97-AF65-F5344CB8AC3E}">
        <p14:creationId xmlns:p14="http://schemas.microsoft.com/office/powerpoint/2010/main" val="6205460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314BF2-480A-3FD9-0FFA-FDFC12295D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8C8AC3E9-BE47-0B32-EB26-4B7985A42D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I’ve got one response</a:t>
            </a:r>
          </a:p>
          <a:p>
            <a:r>
              <a:rPr lang="en-GB" sz="3600" dirty="0">
                <a:solidFill>
                  <a:schemeClr val="bg1"/>
                </a:solidFill>
              </a:rPr>
              <a:t>I’ve got just one move</a:t>
            </a:r>
          </a:p>
          <a:p>
            <a:r>
              <a:rPr lang="en-GB" sz="3600" dirty="0">
                <a:solidFill>
                  <a:schemeClr val="bg1"/>
                </a:solidFill>
              </a:rPr>
              <a:t>With my arms stretched wide</a:t>
            </a:r>
          </a:p>
          <a:p>
            <a:r>
              <a:rPr lang="en-GB" sz="3600" dirty="0">
                <a:solidFill>
                  <a:schemeClr val="bg1"/>
                </a:solidFill>
              </a:rPr>
              <a:t>I will worship You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6D11804-03CD-FB97-752E-55E598F67F62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4/7</a:t>
            </a:r>
          </a:p>
        </p:txBody>
      </p:sp>
    </p:spTree>
    <p:extLst>
      <p:ext uri="{BB962C8B-B14F-4D97-AF65-F5344CB8AC3E}">
        <p14:creationId xmlns:p14="http://schemas.microsoft.com/office/powerpoint/2010/main" val="8794964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1026F1-5DFC-93D2-2BD1-CC85BD5C65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5955E6D9-6F9C-BA1B-03FC-7377C9DA03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So I throw up my hands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praise You again and again</a:t>
            </a:r>
          </a:p>
          <a:p>
            <a:r>
              <a:rPr lang="en-GB" sz="3600" dirty="0" err="1">
                <a:solidFill>
                  <a:schemeClr val="bg1"/>
                </a:solidFill>
              </a:rPr>
              <a:t>‘Cause</a:t>
            </a:r>
            <a:r>
              <a:rPr lang="en-GB" sz="3600" dirty="0">
                <a:solidFill>
                  <a:schemeClr val="bg1"/>
                </a:solidFill>
              </a:rPr>
              <a:t> all that I have is a hallelujah </a:t>
            </a:r>
            <a:r>
              <a:rPr lang="en-GB" sz="3600" dirty="0" err="1">
                <a:solidFill>
                  <a:schemeClr val="bg1"/>
                </a:solidFill>
              </a:rPr>
              <a:t>hallelujah</a:t>
            </a:r>
            <a:endParaRPr lang="en-GB" sz="3600" dirty="0">
              <a:solidFill>
                <a:schemeClr val="bg1"/>
              </a:solidFill>
            </a:endParaRPr>
          </a:p>
          <a:p>
            <a:r>
              <a:rPr lang="en-GB" sz="3600" dirty="0">
                <a:solidFill>
                  <a:schemeClr val="bg1"/>
                </a:solidFill>
              </a:rPr>
              <a:t>And I know it’s not much</a:t>
            </a:r>
          </a:p>
          <a:p>
            <a:r>
              <a:rPr lang="en-GB" sz="3600" dirty="0">
                <a:solidFill>
                  <a:schemeClr val="bg1"/>
                </a:solidFill>
              </a:rPr>
              <a:t>But I’ve nothing else fit for a king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Except for a heart singing hallelujah</a:t>
            </a:r>
          </a:p>
          <a:p>
            <a:r>
              <a:rPr lang="en-GB" sz="3600" dirty="0">
                <a:solidFill>
                  <a:schemeClr val="bg1"/>
                </a:solidFill>
              </a:rPr>
              <a:t>Hallelujah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B7E8187-BC25-AA07-FA14-D2883C882246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5/7</a:t>
            </a:r>
          </a:p>
        </p:txBody>
      </p:sp>
    </p:spTree>
    <p:extLst>
      <p:ext uri="{BB962C8B-B14F-4D97-AF65-F5344CB8AC3E}">
        <p14:creationId xmlns:p14="http://schemas.microsoft.com/office/powerpoint/2010/main" val="20622801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F7D0CE-B467-614E-1E6B-B2CE6AADA9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7992456-D825-78A2-9B7E-BC09717735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Come on my soul</a:t>
            </a:r>
          </a:p>
          <a:p>
            <a:r>
              <a:rPr lang="en-GB" sz="3600" dirty="0">
                <a:solidFill>
                  <a:schemeClr val="bg1"/>
                </a:solidFill>
              </a:rPr>
              <a:t>Oh don’t you get shy on 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Lift up your song</a:t>
            </a:r>
          </a:p>
          <a:p>
            <a:r>
              <a:rPr lang="en-GB" sz="3600" dirty="0" err="1">
                <a:solidFill>
                  <a:schemeClr val="bg1"/>
                </a:solidFill>
              </a:rPr>
              <a:t>‘Cause</a:t>
            </a:r>
            <a:r>
              <a:rPr lang="en-GB" sz="3600" dirty="0">
                <a:solidFill>
                  <a:schemeClr val="bg1"/>
                </a:solidFill>
              </a:rPr>
              <a:t> you’ve got a lion inside of those lungs</a:t>
            </a:r>
          </a:p>
          <a:p>
            <a:r>
              <a:rPr lang="en-GB" sz="3600" dirty="0">
                <a:solidFill>
                  <a:schemeClr val="bg1"/>
                </a:solidFill>
              </a:rPr>
              <a:t>Get up and praise the Lord</a:t>
            </a:r>
            <a:br>
              <a:rPr lang="en-GB" sz="3600" dirty="0">
                <a:solidFill>
                  <a:schemeClr val="bg1"/>
                </a:solidFill>
              </a:rPr>
            </a:b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(REPEAT)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4C3C7E-8616-388B-AEC4-2B19CFE948BA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6/7</a:t>
            </a:r>
          </a:p>
        </p:txBody>
      </p:sp>
    </p:spTree>
    <p:extLst>
      <p:ext uri="{BB962C8B-B14F-4D97-AF65-F5344CB8AC3E}">
        <p14:creationId xmlns:p14="http://schemas.microsoft.com/office/powerpoint/2010/main" val="38643369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73EF65-FD1F-0603-11C2-CB85F09602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F0802AA-F053-D2EB-8125-AFD0EA65CC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So I throw up my hands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praise You again and again</a:t>
            </a:r>
          </a:p>
          <a:p>
            <a:r>
              <a:rPr lang="en-GB" sz="3600" dirty="0" err="1">
                <a:solidFill>
                  <a:schemeClr val="bg1"/>
                </a:solidFill>
              </a:rPr>
              <a:t>‘Cause</a:t>
            </a:r>
            <a:r>
              <a:rPr lang="en-GB" sz="3600" dirty="0">
                <a:solidFill>
                  <a:schemeClr val="bg1"/>
                </a:solidFill>
              </a:rPr>
              <a:t> all that I have is a hallelujah </a:t>
            </a:r>
            <a:r>
              <a:rPr lang="en-GB" sz="3600" dirty="0" err="1">
                <a:solidFill>
                  <a:schemeClr val="bg1"/>
                </a:solidFill>
              </a:rPr>
              <a:t>hallelujah</a:t>
            </a:r>
            <a:endParaRPr lang="en-GB" sz="3600" dirty="0">
              <a:solidFill>
                <a:schemeClr val="bg1"/>
              </a:solidFill>
            </a:endParaRPr>
          </a:p>
          <a:p>
            <a:r>
              <a:rPr lang="en-GB" sz="3600" dirty="0">
                <a:solidFill>
                  <a:schemeClr val="bg1"/>
                </a:solidFill>
              </a:rPr>
              <a:t>And I know it’s not much</a:t>
            </a:r>
          </a:p>
          <a:p>
            <a:r>
              <a:rPr lang="en-GB" sz="3600" dirty="0">
                <a:solidFill>
                  <a:schemeClr val="bg1"/>
                </a:solidFill>
              </a:rPr>
              <a:t>But I’ve nothing else fit for a king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Except for a heart singing hallelujah</a:t>
            </a:r>
          </a:p>
          <a:p>
            <a:r>
              <a:rPr lang="en-GB" sz="3600" dirty="0">
                <a:solidFill>
                  <a:schemeClr val="bg1"/>
                </a:solidFill>
              </a:rPr>
              <a:t>Hallelujah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1DDECDA-9261-808F-18B7-7B4849E412E3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7/7</a:t>
            </a:r>
          </a:p>
        </p:txBody>
      </p:sp>
    </p:spTree>
    <p:extLst>
      <p:ext uri="{BB962C8B-B14F-4D97-AF65-F5344CB8AC3E}">
        <p14:creationId xmlns:p14="http://schemas.microsoft.com/office/powerpoint/2010/main" val="25081753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9ECD6-64D7-64CE-0431-3BB6BE53A0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CFFC070-7A31-132C-67CB-9CF4115202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6846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617E31-BA17-D199-9934-C70EF9BE80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8A11FF-92DA-5AB4-AD9E-36C47F3A0A01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028CEEF-15DC-C1DA-720D-00FCD61B9344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1026" name="Picture 2" descr="Power In Prayer">
            <a:extLst>
              <a:ext uri="{FF2B5EF4-FFF2-40B4-BE49-F238E27FC236}">
                <a16:creationId xmlns:a16="http://schemas.microsoft.com/office/drawing/2014/main" id="{237E031D-C42B-E8A2-15C2-7408326103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902" y="980728"/>
            <a:ext cx="7574611" cy="5040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31384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4400" b="0" i="0" dirty="0">
                <a:solidFill>
                  <a:srgbClr val="00A3E0"/>
                </a:solidFill>
                <a:effectLst/>
                <a:latin typeface="akagi_probook"/>
              </a:rPr>
              <a:t>Good </a:t>
            </a:r>
            <a:r>
              <a:rPr lang="en-GB" sz="4400" b="0" i="0" dirty="0" err="1">
                <a:solidFill>
                  <a:srgbClr val="00A3E0"/>
                </a:solidFill>
                <a:effectLst/>
                <a:latin typeface="akagi_probook"/>
              </a:rPr>
              <a:t>Good</a:t>
            </a:r>
            <a:r>
              <a:rPr lang="en-GB" sz="4400" b="0" i="0" dirty="0">
                <a:solidFill>
                  <a:srgbClr val="00A3E0"/>
                </a:solidFill>
                <a:effectLst/>
                <a:latin typeface="akagi_probook"/>
              </a:rPr>
              <a:t> Father</a:t>
            </a:r>
          </a:p>
          <a:p>
            <a:r>
              <a:rPr lang="en-GB" sz="1200" dirty="0">
                <a:solidFill>
                  <a:schemeClr val="bg1"/>
                </a:solidFill>
              </a:rPr>
              <a:t>CCLI Song # 7036612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Anthony Brown | Pat Barrett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2014 Capitol CMG Paragon (Admin. by Capitol CMG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Common Hymnal Digital (Admin. by Capitol CMG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Housefires Sounds (Admin. by Capitol CMG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Rising Springs Music (Admin. by Capitol CMG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Tony Brown Publishing Designee (Admin. by Capitol CMG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Vamos Publishing (Admin. by Capitol CMG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worshiptogether.com songs (Admin. by Capitol CMG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29403829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I've heard a thousand stories</a:t>
            </a:r>
          </a:p>
          <a:p>
            <a:r>
              <a:rPr lang="en-GB" sz="3600" dirty="0">
                <a:solidFill>
                  <a:schemeClr val="bg1"/>
                </a:solidFill>
              </a:rPr>
              <a:t>Of what they think You’re like</a:t>
            </a:r>
          </a:p>
          <a:p>
            <a:r>
              <a:rPr lang="en-GB" sz="3600" dirty="0">
                <a:solidFill>
                  <a:schemeClr val="bg1"/>
                </a:solidFill>
              </a:rPr>
              <a:t>But I've heard the tender whisper</a:t>
            </a:r>
          </a:p>
          <a:p>
            <a:r>
              <a:rPr lang="en-GB" sz="3600" dirty="0">
                <a:solidFill>
                  <a:schemeClr val="bg1"/>
                </a:solidFill>
              </a:rPr>
              <a:t>Of love in the dead of night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tell me that You’re pleased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that I'm never alone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1/7</a:t>
            </a:r>
          </a:p>
        </p:txBody>
      </p:sp>
    </p:spTree>
    <p:extLst>
      <p:ext uri="{BB962C8B-B14F-4D97-AF65-F5344CB8AC3E}">
        <p14:creationId xmlns:p14="http://schemas.microsoft.com/office/powerpoint/2010/main" val="21756358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11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You're a Good </a:t>
            </a:r>
            <a:r>
              <a:rPr lang="en-GB" sz="3600" dirty="0" err="1">
                <a:solidFill>
                  <a:schemeClr val="bg1"/>
                </a:solidFill>
              </a:rPr>
              <a:t>Good</a:t>
            </a:r>
            <a:r>
              <a:rPr lang="en-GB" sz="3600" dirty="0">
                <a:solidFill>
                  <a:schemeClr val="bg1"/>
                </a:solidFill>
              </a:rPr>
              <a:t> Father</a:t>
            </a:r>
          </a:p>
          <a:p>
            <a:r>
              <a:rPr lang="en-GB" sz="3600" dirty="0">
                <a:solidFill>
                  <a:schemeClr val="bg1"/>
                </a:solidFill>
              </a:rPr>
              <a:t>It's who You are</a:t>
            </a:r>
          </a:p>
          <a:p>
            <a:r>
              <a:rPr lang="en-GB" sz="3600" dirty="0">
                <a:solidFill>
                  <a:schemeClr val="bg1"/>
                </a:solidFill>
              </a:rPr>
              <a:t>It's who You are</a:t>
            </a:r>
          </a:p>
          <a:p>
            <a:r>
              <a:rPr lang="en-GB" sz="3600" dirty="0">
                <a:solidFill>
                  <a:schemeClr val="bg1"/>
                </a:solidFill>
              </a:rPr>
              <a:t>It's who You are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I'm loved by You</a:t>
            </a:r>
          </a:p>
          <a:p>
            <a:r>
              <a:rPr lang="en-GB" sz="3600" dirty="0">
                <a:solidFill>
                  <a:schemeClr val="bg1"/>
                </a:solidFill>
              </a:rPr>
              <a:t>It's who I am</a:t>
            </a:r>
          </a:p>
          <a:p>
            <a:r>
              <a:rPr lang="en-GB" sz="3600" dirty="0">
                <a:solidFill>
                  <a:schemeClr val="bg1"/>
                </a:solidFill>
              </a:rPr>
              <a:t>It's who I am</a:t>
            </a:r>
          </a:p>
          <a:p>
            <a:r>
              <a:rPr lang="en-GB" sz="3600" dirty="0">
                <a:solidFill>
                  <a:schemeClr val="bg1"/>
                </a:solidFill>
              </a:rPr>
              <a:t>It's who I am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2/7</a:t>
            </a:r>
          </a:p>
        </p:txBody>
      </p:sp>
    </p:spTree>
    <p:extLst>
      <p:ext uri="{BB962C8B-B14F-4D97-AF65-F5344CB8AC3E}">
        <p14:creationId xmlns:p14="http://schemas.microsoft.com/office/powerpoint/2010/main" val="13787465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5536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I've seen many searching for answers</a:t>
            </a:r>
          </a:p>
          <a:p>
            <a:r>
              <a:rPr lang="en-GB" sz="3600" dirty="0">
                <a:solidFill>
                  <a:schemeClr val="bg1"/>
                </a:solidFill>
              </a:rPr>
              <a:t>Far and wide</a:t>
            </a:r>
          </a:p>
          <a:p>
            <a:r>
              <a:rPr lang="en-GB" sz="3600" dirty="0">
                <a:solidFill>
                  <a:schemeClr val="bg1"/>
                </a:solidFill>
              </a:rPr>
              <a:t>But I know we're all searching for answers</a:t>
            </a:r>
          </a:p>
          <a:p>
            <a:r>
              <a:rPr lang="en-GB" sz="3600" dirty="0">
                <a:solidFill>
                  <a:schemeClr val="bg1"/>
                </a:solidFill>
              </a:rPr>
              <a:t>Only You provide</a:t>
            </a:r>
          </a:p>
          <a:p>
            <a:r>
              <a:rPr lang="en-GB" sz="3600" dirty="0">
                <a:solidFill>
                  <a:schemeClr val="bg1"/>
                </a:solidFill>
              </a:rPr>
              <a:t>Because You know just what we need</a:t>
            </a:r>
          </a:p>
          <a:p>
            <a:r>
              <a:rPr lang="en-GB" sz="3600" dirty="0">
                <a:solidFill>
                  <a:schemeClr val="bg1"/>
                </a:solidFill>
              </a:rPr>
              <a:t>Before we say a word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3/7</a:t>
            </a:r>
          </a:p>
        </p:txBody>
      </p:sp>
    </p:spTree>
    <p:extLst>
      <p:ext uri="{BB962C8B-B14F-4D97-AF65-F5344CB8AC3E}">
        <p14:creationId xmlns:p14="http://schemas.microsoft.com/office/powerpoint/2010/main" val="10369900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8B888B-411F-346E-5FFA-A7177722A3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C44369D5-C702-0067-684D-EDD3A236E3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311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You're a Good </a:t>
            </a:r>
            <a:r>
              <a:rPr lang="en-GB" sz="3600" dirty="0" err="1">
                <a:solidFill>
                  <a:schemeClr val="bg1"/>
                </a:solidFill>
              </a:rPr>
              <a:t>Good</a:t>
            </a:r>
            <a:r>
              <a:rPr lang="en-GB" sz="3600" dirty="0">
                <a:solidFill>
                  <a:schemeClr val="bg1"/>
                </a:solidFill>
              </a:rPr>
              <a:t> Father</a:t>
            </a:r>
          </a:p>
          <a:p>
            <a:r>
              <a:rPr lang="en-GB" sz="3600" dirty="0">
                <a:solidFill>
                  <a:schemeClr val="bg1"/>
                </a:solidFill>
              </a:rPr>
              <a:t>It's who You are</a:t>
            </a:r>
          </a:p>
          <a:p>
            <a:r>
              <a:rPr lang="en-GB" sz="3600" dirty="0">
                <a:solidFill>
                  <a:schemeClr val="bg1"/>
                </a:solidFill>
              </a:rPr>
              <a:t>It's who You are</a:t>
            </a:r>
          </a:p>
          <a:p>
            <a:r>
              <a:rPr lang="en-GB" sz="3600" dirty="0">
                <a:solidFill>
                  <a:schemeClr val="bg1"/>
                </a:solidFill>
              </a:rPr>
              <a:t>It's who You are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I'm loved by You</a:t>
            </a:r>
          </a:p>
          <a:p>
            <a:r>
              <a:rPr lang="en-GB" sz="3600" dirty="0">
                <a:solidFill>
                  <a:schemeClr val="bg1"/>
                </a:solidFill>
              </a:rPr>
              <a:t>It's who I am</a:t>
            </a:r>
          </a:p>
          <a:p>
            <a:r>
              <a:rPr lang="en-GB" sz="3600" dirty="0">
                <a:solidFill>
                  <a:schemeClr val="bg1"/>
                </a:solidFill>
              </a:rPr>
              <a:t>It's who I am</a:t>
            </a:r>
          </a:p>
          <a:p>
            <a:r>
              <a:rPr lang="en-GB" sz="3600" dirty="0">
                <a:solidFill>
                  <a:schemeClr val="bg1"/>
                </a:solidFill>
              </a:rPr>
              <a:t>It's who I am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BA7271-58EF-94D6-123B-48BCB6209FEA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4/7</a:t>
            </a:r>
          </a:p>
        </p:txBody>
      </p:sp>
    </p:spTree>
    <p:extLst>
      <p:ext uri="{BB962C8B-B14F-4D97-AF65-F5344CB8AC3E}">
        <p14:creationId xmlns:p14="http://schemas.microsoft.com/office/powerpoint/2010/main" val="79014050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5836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You are perfect in all of Your ways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are perfect in all of Your ways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are perfect in all of Your ways to us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5/7</a:t>
            </a:r>
          </a:p>
        </p:txBody>
      </p:sp>
    </p:spTree>
    <p:extLst>
      <p:ext uri="{BB962C8B-B14F-4D97-AF65-F5344CB8AC3E}">
        <p14:creationId xmlns:p14="http://schemas.microsoft.com/office/powerpoint/2010/main" val="1899509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Love so undeniable I can hardly speak</a:t>
            </a:r>
          </a:p>
          <a:p>
            <a:r>
              <a:rPr lang="en-GB" sz="3600" dirty="0">
                <a:solidFill>
                  <a:schemeClr val="bg1"/>
                </a:solidFill>
              </a:rPr>
              <a:t>Peace so unexplainable I can hardly think</a:t>
            </a:r>
          </a:p>
          <a:p>
            <a:r>
              <a:rPr lang="en-GB" sz="3600" dirty="0">
                <a:solidFill>
                  <a:schemeClr val="bg1"/>
                </a:solidFill>
              </a:rPr>
              <a:t>As You call me deeper still</a:t>
            </a:r>
          </a:p>
          <a:p>
            <a:r>
              <a:rPr lang="en-GB" sz="3600" dirty="0">
                <a:solidFill>
                  <a:schemeClr val="bg1"/>
                </a:solidFill>
              </a:rPr>
              <a:t>As You call me deeper still</a:t>
            </a:r>
          </a:p>
          <a:p>
            <a:r>
              <a:rPr lang="en-GB" sz="3600" dirty="0">
                <a:solidFill>
                  <a:schemeClr val="bg1"/>
                </a:solidFill>
              </a:rPr>
              <a:t>As You call me deeper still</a:t>
            </a:r>
          </a:p>
          <a:p>
            <a:r>
              <a:rPr lang="en-GB" sz="3600" dirty="0">
                <a:solidFill>
                  <a:schemeClr val="bg1"/>
                </a:solidFill>
              </a:rPr>
              <a:t>Into love </a:t>
            </a:r>
            <a:r>
              <a:rPr lang="en-GB" sz="3600" dirty="0" err="1">
                <a:solidFill>
                  <a:schemeClr val="bg1"/>
                </a:solidFill>
              </a:rPr>
              <a:t>love</a:t>
            </a:r>
            <a:r>
              <a:rPr lang="en-GB" sz="3600" dirty="0">
                <a:solidFill>
                  <a:schemeClr val="bg1"/>
                </a:solidFill>
              </a:rPr>
              <a:t> </a:t>
            </a:r>
            <a:r>
              <a:rPr lang="en-GB" sz="3600" dirty="0" err="1">
                <a:solidFill>
                  <a:schemeClr val="bg1"/>
                </a:solidFill>
              </a:rPr>
              <a:t>love</a:t>
            </a:r>
            <a:endParaRPr lang="en-GB" sz="36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6/7</a:t>
            </a:r>
          </a:p>
        </p:txBody>
      </p:sp>
    </p:spTree>
    <p:extLst>
      <p:ext uri="{BB962C8B-B14F-4D97-AF65-F5344CB8AC3E}">
        <p14:creationId xmlns:p14="http://schemas.microsoft.com/office/powerpoint/2010/main" val="8350962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1E931A-BBAB-987E-696D-92F72FAE00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71E3A34-6899-0845-E149-D7B99E5C5F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311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You're a Good </a:t>
            </a:r>
            <a:r>
              <a:rPr lang="en-GB" sz="3600" dirty="0" err="1">
                <a:solidFill>
                  <a:schemeClr val="bg1"/>
                </a:solidFill>
              </a:rPr>
              <a:t>Good</a:t>
            </a:r>
            <a:r>
              <a:rPr lang="en-GB" sz="3600" dirty="0">
                <a:solidFill>
                  <a:schemeClr val="bg1"/>
                </a:solidFill>
              </a:rPr>
              <a:t> Father</a:t>
            </a:r>
          </a:p>
          <a:p>
            <a:r>
              <a:rPr lang="en-GB" sz="3600" dirty="0">
                <a:solidFill>
                  <a:schemeClr val="bg1"/>
                </a:solidFill>
              </a:rPr>
              <a:t>It's who You are</a:t>
            </a:r>
          </a:p>
          <a:p>
            <a:r>
              <a:rPr lang="en-GB" sz="3600" dirty="0">
                <a:solidFill>
                  <a:schemeClr val="bg1"/>
                </a:solidFill>
              </a:rPr>
              <a:t>It's who You are</a:t>
            </a:r>
          </a:p>
          <a:p>
            <a:r>
              <a:rPr lang="en-GB" sz="3600" dirty="0">
                <a:solidFill>
                  <a:schemeClr val="bg1"/>
                </a:solidFill>
              </a:rPr>
              <a:t>It's who You are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I'm loved by You</a:t>
            </a:r>
          </a:p>
          <a:p>
            <a:r>
              <a:rPr lang="en-GB" sz="3600" dirty="0">
                <a:solidFill>
                  <a:schemeClr val="bg1"/>
                </a:solidFill>
              </a:rPr>
              <a:t>It's who I am</a:t>
            </a:r>
          </a:p>
          <a:p>
            <a:r>
              <a:rPr lang="en-GB" sz="3600" dirty="0">
                <a:solidFill>
                  <a:schemeClr val="bg1"/>
                </a:solidFill>
              </a:rPr>
              <a:t>It's who I am</a:t>
            </a:r>
          </a:p>
          <a:p>
            <a:r>
              <a:rPr lang="en-GB" sz="3600" dirty="0">
                <a:solidFill>
                  <a:schemeClr val="bg1"/>
                </a:solidFill>
              </a:rPr>
              <a:t>It's who I am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D7EF22F-45DB-8482-11C9-1F6624198FF7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7/7</a:t>
            </a:r>
          </a:p>
        </p:txBody>
      </p:sp>
    </p:spTree>
    <p:extLst>
      <p:ext uri="{BB962C8B-B14F-4D97-AF65-F5344CB8AC3E}">
        <p14:creationId xmlns:p14="http://schemas.microsoft.com/office/powerpoint/2010/main" val="416281373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BF086A-25E1-967F-CE1F-C4DE11D1CD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0D1A90-30A8-255D-D6CC-1BF4343456FB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FC7DA34-5ED1-FA30-5042-395B4E3FDCC1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1026" name="Picture 2" descr="Power In Prayer">
            <a:extLst>
              <a:ext uri="{FF2B5EF4-FFF2-40B4-BE49-F238E27FC236}">
                <a16:creationId xmlns:a16="http://schemas.microsoft.com/office/drawing/2014/main" id="{8FC10A53-BDD9-C5EE-EA09-9F2B3569A8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902" y="980728"/>
            <a:ext cx="7574611" cy="5040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04238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69E4C46-BB74-6F4A-AD8A-B537AD593E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387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6600" b="0" i="0" dirty="0">
                <a:solidFill>
                  <a:srgbClr val="00A3E0"/>
                </a:solidFill>
                <a:effectLst/>
                <a:latin typeface="akagi_probook"/>
              </a:rPr>
              <a:t>I Love You Lord</a:t>
            </a:r>
            <a:br>
              <a:rPr lang="en-GB" sz="6600" b="0" i="0" dirty="0">
                <a:solidFill>
                  <a:srgbClr val="00A3E0"/>
                </a:solidFill>
                <a:effectLst/>
                <a:latin typeface="akagi_probook"/>
              </a:rPr>
            </a:br>
            <a:r>
              <a:rPr lang="en-GB" sz="6600" b="0" i="0" dirty="0">
                <a:solidFill>
                  <a:srgbClr val="00A3E0"/>
                </a:solidFill>
                <a:effectLst/>
                <a:latin typeface="akagi_probook"/>
              </a:rPr>
              <a:t>(To My King)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 err="1">
                <a:solidFill>
                  <a:schemeClr val="bg1"/>
                </a:solidFill>
              </a:rPr>
              <a:t>Gatherhouse</a:t>
            </a:r>
            <a:r>
              <a:rPr lang="en-GB" sz="1200" dirty="0">
                <a:solidFill>
                  <a:schemeClr val="bg1"/>
                </a:solidFill>
              </a:rPr>
              <a:t> Music, Ryan Kennedy, </a:t>
            </a:r>
            <a:r>
              <a:rPr lang="en-GB" sz="1200" dirty="0" err="1">
                <a:solidFill>
                  <a:schemeClr val="bg1"/>
                </a:solidFill>
              </a:rPr>
              <a:t>Durell</a:t>
            </a:r>
            <a:r>
              <a:rPr lang="en-GB" sz="1200" dirty="0">
                <a:solidFill>
                  <a:schemeClr val="bg1"/>
                </a:solidFill>
              </a:rPr>
              <a:t> Comedy</a:t>
            </a:r>
          </a:p>
        </p:txBody>
      </p:sp>
    </p:spTree>
    <p:extLst>
      <p:ext uri="{BB962C8B-B14F-4D97-AF65-F5344CB8AC3E}">
        <p14:creationId xmlns:p14="http://schemas.microsoft.com/office/powerpoint/2010/main" val="26336927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You invite 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To sit down at Your table</a:t>
            </a:r>
          </a:p>
          <a:p>
            <a:r>
              <a:rPr lang="en-GB" sz="3600" dirty="0">
                <a:solidFill>
                  <a:schemeClr val="bg1"/>
                </a:solidFill>
              </a:rPr>
              <a:t>Where I can taste and I can see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That You are good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You are always faithful</a:t>
            </a:r>
          </a:p>
          <a:p>
            <a:r>
              <a:rPr lang="en-GB" sz="3600" dirty="0">
                <a:solidFill>
                  <a:schemeClr val="bg1"/>
                </a:solidFill>
              </a:rPr>
              <a:t>To welcome 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 least of these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1/8</a:t>
            </a:r>
          </a:p>
        </p:txBody>
      </p:sp>
    </p:spTree>
    <p:extLst>
      <p:ext uri="{BB962C8B-B14F-4D97-AF65-F5344CB8AC3E}">
        <p14:creationId xmlns:p14="http://schemas.microsoft.com/office/powerpoint/2010/main" val="256502450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118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You bring beauty out of the ashes</a:t>
            </a:r>
          </a:p>
          <a:p>
            <a:r>
              <a:rPr lang="en-GB" sz="3600" dirty="0">
                <a:solidFill>
                  <a:schemeClr val="bg1"/>
                </a:solidFill>
              </a:rPr>
              <a:t>To restore and to redeem</a:t>
            </a:r>
          </a:p>
          <a:p>
            <a:r>
              <a:rPr lang="en-GB" sz="3600" dirty="0">
                <a:solidFill>
                  <a:schemeClr val="bg1"/>
                </a:solidFill>
              </a:rPr>
              <a:t>So I have come to pour out all my oil</a:t>
            </a:r>
          </a:p>
          <a:p>
            <a:r>
              <a:rPr lang="en-GB" sz="3600" dirty="0">
                <a:solidFill>
                  <a:schemeClr val="bg1"/>
                </a:solidFill>
              </a:rPr>
              <a:t>All I have, this offering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2/8</a:t>
            </a:r>
          </a:p>
        </p:txBody>
      </p:sp>
    </p:spTree>
    <p:extLst>
      <p:ext uri="{BB962C8B-B14F-4D97-AF65-F5344CB8AC3E}">
        <p14:creationId xmlns:p14="http://schemas.microsoft.com/office/powerpoint/2010/main" val="396340104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836712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I love You Lord, I love You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I want to sing a sweet </a:t>
            </a:r>
            <a:r>
              <a:rPr lang="en-GB" sz="3600" dirty="0" err="1">
                <a:solidFill>
                  <a:schemeClr val="bg1"/>
                </a:solidFill>
              </a:rPr>
              <a:t>sweet</a:t>
            </a:r>
            <a:r>
              <a:rPr lang="en-GB" sz="3600" dirty="0">
                <a:solidFill>
                  <a:schemeClr val="bg1"/>
                </a:solidFill>
              </a:rPr>
              <a:t> melody</a:t>
            </a:r>
          </a:p>
          <a:p>
            <a:r>
              <a:rPr lang="en-GB" sz="3600" dirty="0">
                <a:solidFill>
                  <a:schemeClr val="bg1"/>
                </a:solidFill>
              </a:rPr>
              <a:t>To tell You, that I love You</a:t>
            </a:r>
          </a:p>
          <a:p>
            <a:r>
              <a:rPr lang="en-GB" sz="3600" dirty="0">
                <a:solidFill>
                  <a:schemeClr val="bg1"/>
                </a:solidFill>
              </a:rPr>
              <a:t>Let it be a sweet </a:t>
            </a:r>
            <a:r>
              <a:rPr lang="en-GB" sz="3600" dirty="0" err="1">
                <a:solidFill>
                  <a:schemeClr val="bg1"/>
                </a:solidFill>
              </a:rPr>
              <a:t>sweet</a:t>
            </a:r>
            <a:r>
              <a:rPr lang="en-GB" sz="3600" dirty="0">
                <a:solidFill>
                  <a:schemeClr val="bg1"/>
                </a:solidFill>
              </a:rPr>
              <a:t> melody</a:t>
            </a:r>
          </a:p>
          <a:p>
            <a:r>
              <a:rPr lang="en-GB" sz="3600" dirty="0">
                <a:solidFill>
                  <a:schemeClr val="bg1"/>
                </a:solidFill>
              </a:rPr>
              <a:t>To my King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3/8</a:t>
            </a:r>
          </a:p>
        </p:txBody>
      </p:sp>
    </p:spTree>
    <p:extLst>
      <p:ext uri="{BB962C8B-B14F-4D97-AF65-F5344CB8AC3E}">
        <p14:creationId xmlns:p14="http://schemas.microsoft.com/office/powerpoint/2010/main" val="18421113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620688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You inhabit the praises of Your people</a:t>
            </a:r>
          </a:p>
          <a:p>
            <a:r>
              <a:rPr lang="en-GB" sz="3600" dirty="0">
                <a:solidFill>
                  <a:schemeClr val="bg1"/>
                </a:solidFill>
              </a:rPr>
              <a:t>So I know You're here, right now</a:t>
            </a:r>
          </a:p>
          <a:p>
            <a:r>
              <a:rPr lang="en-GB" sz="3600" dirty="0">
                <a:solidFill>
                  <a:schemeClr val="bg1"/>
                </a:solidFill>
              </a:rPr>
              <a:t>With Your Spirit stirring all around 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Before Your glory, I bow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4/8</a:t>
            </a:r>
          </a:p>
        </p:txBody>
      </p:sp>
    </p:spTree>
    <p:extLst>
      <p:ext uri="{BB962C8B-B14F-4D97-AF65-F5344CB8AC3E}">
        <p14:creationId xmlns:p14="http://schemas.microsoft.com/office/powerpoint/2010/main" val="269921256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F7016F-998B-60CF-A684-CA26994E5F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95D6C62-E2D6-1820-777C-19FC7B5A8B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520" y="620688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I love You Lord, I love You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I want to sing a sweet </a:t>
            </a:r>
            <a:r>
              <a:rPr lang="en-GB" sz="3600" dirty="0" err="1">
                <a:solidFill>
                  <a:schemeClr val="bg1"/>
                </a:solidFill>
              </a:rPr>
              <a:t>sweet</a:t>
            </a:r>
            <a:r>
              <a:rPr lang="en-GB" sz="3600" dirty="0">
                <a:solidFill>
                  <a:schemeClr val="bg1"/>
                </a:solidFill>
              </a:rPr>
              <a:t> melody</a:t>
            </a:r>
          </a:p>
          <a:p>
            <a:r>
              <a:rPr lang="en-GB" sz="3600" dirty="0">
                <a:solidFill>
                  <a:schemeClr val="bg1"/>
                </a:solidFill>
              </a:rPr>
              <a:t>To tell You, that I love You</a:t>
            </a:r>
          </a:p>
          <a:p>
            <a:r>
              <a:rPr lang="en-GB" sz="3600" dirty="0">
                <a:solidFill>
                  <a:schemeClr val="bg1"/>
                </a:solidFill>
              </a:rPr>
              <a:t>Let it be a sweet </a:t>
            </a:r>
            <a:r>
              <a:rPr lang="en-GB" sz="3600" dirty="0" err="1">
                <a:solidFill>
                  <a:schemeClr val="bg1"/>
                </a:solidFill>
              </a:rPr>
              <a:t>sweet</a:t>
            </a:r>
            <a:r>
              <a:rPr lang="en-GB" sz="3600" dirty="0">
                <a:solidFill>
                  <a:schemeClr val="bg1"/>
                </a:solidFill>
              </a:rPr>
              <a:t> melody</a:t>
            </a:r>
          </a:p>
          <a:p>
            <a:r>
              <a:rPr lang="en-GB" sz="3600" dirty="0">
                <a:solidFill>
                  <a:schemeClr val="bg1"/>
                </a:solidFill>
              </a:rPr>
              <a:t>To my King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FF1379-0ED0-F6C2-1CF1-60CC0B382AC0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5/8</a:t>
            </a:r>
          </a:p>
        </p:txBody>
      </p:sp>
    </p:spTree>
    <p:extLst>
      <p:ext uri="{BB962C8B-B14F-4D97-AF65-F5344CB8AC3E}">
        <p14:creationId xmlns:p14="http://schemas.microsoft.com/office/powerpoint/2010/main" val="171013520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In my coming and my going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I will praise You</a:t>
            </a:r>
          </a:p>
          <a:p>
            <a:r>
              <a:rPr lang="en-GB" sz="3600" dirty="0">
                <a:solidFill>
                  <a:schemeClr val="bg1"/>
                </a:solidFill>
              </a:rPr>
              <a:t>From the evening through the morning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I will praise You</a:t>
            </a:r>
          </a:p>
          <a:p>
            <a:r>
              <a:rPr lang="en-GB" sz="3600" dirty="0">
                <a:solidFill>
                  <a:schemeClr val="bg1"/>
                </a:solidFill>
              </a:rPr>
              <a:t>When I rise and when I fall</a:t>
            </a:r>
          </a:p>
          <a:p>
            <a:r>
              <a:rPr lang="en-GB" sz="3600" dirty="0">
                <a:solidFill>
                  <a:schemeClr val="bg1"/>
                </a:solidFill>
              </a:rPr>
              <a:t>I will praise You through it all</a:t>
            </a:r>
          </a:p>
          <a:p>
            <a:r>
              <a:rPr lang="en-GB" sz="3600" dirty="0">
                <a:solidFill>
                  <a:schemeClr val="bg1"/>
                </a:solidFill>
              </a:rPr>
              <a:t>I will sing a love song to my King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6/8</a:t>
            </a:r>
          </a:p>
        </p:txBody>
      </p:sp>
    </p:spTree>
    <p:extLst>
      <p:ext uri="{BB962C8B-B14F-4D97-AF65-F5344CB8AC3E}">
        <p14:creationId xmlns:p14="http://schemas.microsoft.com/office/powerpoint/2010/main" val="7911796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5536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When I'm lonely and I'm doubting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I will praise You</a:t>
            </a:r>
          </a:p>
          <a:p>
            <a:r>
              <a:rPr lang="en-GB" sz="3600" dirty="0">
                <a:solidFill>
                  <a:schemeClr val="bg1"/>
                </a:solidFill>
              </a:rPr>
              <a:t>On the mountain when I'm shouting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I will praise You</a:t>
            </a:r>
          </a:p>
          <a:p>
            <a:r>
              <a:rPr lang="en-GB" sz="3600" dirty="0">
                <a:solidFill>
                  <a:schemeClr val="bg1"/>
                </a:solidFill>
              </a:rPr>
              <a:t>When I rise and when I fall</a:t>
            </a:r>
          </a:p>
          <a:p>
            <a:r>
              <a:rPr lang="en-GB" sz="3600" dirty="0">
                <a:solidFill>
                  <a:schemeClr val="bg1"/>
                </a:solidFill>
              </a:rPr>
              <a:t>I will praise You through it all</a:t>
            </a:r>
          </a:p>
          <a:p>
            <a:r>
              <a:rPr lang="en-GB" sz="3600" dirty="0">
                <a:solidFill>
                  <a:schemeClr val="bg1"/>
                </a:solidFill>
              </a:rPr>
              <a:t>I will sing a love song to my King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7/8</a:t>
            </a:r>
          </a:p>
        </p:txBody>
      </p:sp>
    </p:spTree>
    <p:extLst>
      <p:ext uri="{BB962C8B-B14F-4D97-AF65-F5344CB8AC3E}">
        <p14:creationId xmlns:p14="http://schemas.microsoft.com/office/powerpoint/2010/main" val="396488874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EEA7C1-3848-398B-3965-782F0CD37A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3797E27-2F82-EBE3-9228-613E6DB1A5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5536" y="836712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I love You Lord, I love You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I want to sing a sweet </a:t>
            </a:r>
            <a:r>
              <a:rPr lang="en-GB" sz="3600" dirty="0" err="1">
                <a:solidFill>
                  <a:schemeClr val="bg1"/>
                </a:solidFill>
              </a:rPr>
              <a:t>sweet</a:t>
            </a:r>
            <a:r>
              <a:rPr lang="en-GB" sz="3600" dirty="0">
                <a:solidFill>
                  <a:schemeClr val="bg1"/>
                </a:solidFill>
              </a:rPr>
              <a:t> melody</a:t>
            </a:r>
          </a:p>
          <a:p>
            <a:r>
              <a:rPr lang="en-GB" sz="3600" dirty="0">
                <a:solidFill>
                  <a:schemeClr val="bg1"/>
                </a:solidFill>
              </a:rPr>
              <a:t>To tell You, that I love You</a:t>
            </a:r>
          </a:p>
          <a:p>
            <a:r>
              <a:rPr lang="en-GB" sz="3600" dirty="0">
                <a:solidFill>
                  <a:schemeClr val="bg1"/>
                </a:solidFill>
              </a:rPr>
              <a:t>Let it be a sweet </a:t>
            </a:r>
            <a:r>
              <a:rPr lang="en-GB" sz="3600" dirty="0" err="1">
                <a:solidFill>
                  <a:schemeClr val="bg1"/>
                </a:solidFill>
              </a:rPr>
              <a:t>sweet</a:t>
            </a:r>
            <a:r>
              <a:rPr lang="en-GB" sz="3600" dirty="0">
                <a:solidFill>
                  <a:schemeClr val="bg1"/>
                </a:solidFill>
              </a:rPr>
              <a:t> melody</a:t>
            </a:r>
          </a:p>
          <a:p>
            <a:r>
              <a:rPr lang="en-GB" sz="3600" dirty="0">
                <a:solidFill>
                  <a:schemeClr val="bg1"/>
                </a:solidFill>
              </a:rPr>
              <a:t>To my King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4D1D30-3279-D37A-FBEF-3B9EB50F85E6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8/8</a:t>
            </a:r>
          </a:p>
        </p:txBody>
      </p:sp>
    </p:spTree>
    <p:extLst>
      <p:ext uri="{BB962C8B-B14F-4D97-AF65-F5344CB8AC3E}">
        <p14:creationId xmlns:p14="http://schemas.microsoft.com/office/powerpoint/2010/main" val="385302912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b="1" dirty="0">
                <a:solidFill>
                  <a:schemeClr val="bg1"/>
                </a:solidFill>
              </a:rPr>
              <a:t>Chorus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Then sings my soul my Saviour God to Thee</a:t>
            </a:r>
          </a:p>
          <a:p>
            <a:r>
              <a:rPr lang="en-GB" sz="3600" dirty="0">
                <a:solidFill>
                  <a:schemeClr val="bg1"/>
                </a:solidFill>
              </a:rPr>
              <a:t>How great Thou art how great Thou art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Then sings my soul my Saviour God to Thee</a:t>
            </a:r>
          </a:p>
          <a:p>
            <a:r>
              <a:rPr lang="en-GB" sz="3600" dirty="0">
                <a:solidFill>
                  <a:schemeClr val="bg1"/>
                </a:solidFill>
              </a:rPr>
              <a:t>How great Thou art how great Thou art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1/1</a:t>
            </a:r>
          </a:p>
        </p:txBody>
      </p:sp>
    </p:spTree>
    <p:extLst>
      <p:ext uri="{BB962C8B-B14F-4D97-AF65-F5344CB8AC3E}">
        <p14:creationId xmlns:p14="http://schemas.microsoft.com/office/powerpoint/2010/main" val="1446453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alendar&#10;&#10;AI-generated content may be incorrect.">
            <a:extLst>
              <a:ext uri="{FF2B5EF4-FFF2-40B4-BE49-F238E27FC236}">
                <a16:creationId xmlns:a16="http://schemas.microsoft.com/office/drawing/2014/main" id="{3D34CB98-D63A-AD3F-9437-A83E294B1F6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7697" y="0"/>
            <a:ext cx="48486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29149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reach the Word#6. “Broken preachers.” – Morningside church of Christ">
            <a:extLst>
              <a:ext uri="{FF2B5EF4-FFF2-40B4-BE49-F238E27FC236}">
                <a16:creationId xmlns:a16="http://schemas.microsoft.com/office/drawing/2014/main" id="{2AA83B72-9961-C11B-4973-8C7748297C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90"/>
          <a:stretch/>
        </p:blipFill>
        <p:spPr bwMode="auto">
          <a:xfrm>
            <a:off x="539552" y="1052736"/>
            <a:ext cx="8229600" cy="4525963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65307928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323528" y="116632"/>
            <a:ext cx="8229600" cy="5904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lvl="0" algn="ctr">
              <a:defRPr/>
            </a:pPr>
            <a:r>
              <a:rPr lang="en-GB" dirty="0">
                <a:solidFill>
                  <a:schemeClr val="bg1"/>
                </a:solidFill>
              </a:rPr>
              <a:t>2 Corinthians 14</a:t>
            </a:r>
            <a:br>
              <a:rPr lang="en-GB" dirty="0">
                <a:solidFill>
                  <a:schemeClr val="bg1"/>
                </a:solidFill>
              </a:rPr>
            </a:b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May the grace of the Lord Jesus Christ, and the love of God, and the fellowship of the Holy Spirit be with you all</a:t>
            </a:r>
          </a:p>
          <a:p>
            <a:pPr lvl="0" algn="ctr">
              <a:defRPr/>
            </a:pPr>
            <a:endParaRPr lang="en-GB" dirty="0">
              <a:solidFill>
                <a:schemeClr val="bg1"/>
              </a:solidFill>
            </a:endParaRPr>
          </a:p>
          <a:p>
            <a:pPr lvl="0" algn="ctr">
              <a:defRPr/>
            </a:pPr>
            <a:r>
              <a:rPr lang="en-GB" dirty="0">
                <a:solidFill>
                  <a:schemeClr val="bg1"/>
                </a:solidFill>
              </a:rPr>
              <a:t>Surely goodness and mercy shall follow me all the days of my life, and I shall dwell in the house of the Lord forever.</a:t>
            </a:r>
          </a:p>
        </p:txBody>
      </p:sp>
    </p:spTree>
    <p:extLst>
      <p:ext uri="{BB962C8B-B14F-4D97-AF65-F5344CB8AC3E}">
        <p14:creationId xmlns:p14="http://schemas.microsoft.com/office/powerpoint/2010/main" val="39747127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3D329-6146-DB16-A0F8-473DB127F5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601" y="1339851"/>
            <a:ext cx="3465438" cy="3425353"/>
          </a:xfrm>
        </p:spPr>
        <p:txBody>
          <a:bodyPr>
            <a:normAutofit/>
          </a:bodyPr>
          <a:lstStyle/>
          <a:p>
            <a:pPr algn="l"/>
            <a:r>
              <a:rPr lang="en-GB" sz="3300" dirty="0"/>
              <a:t>Grow Group 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D6911F-30BC-B34B-6468-F00A6CFCD0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2600" y="2276872"/>
            <a:ext cx="4189312" cy="581621"/>
          </a:xfrm>
        </p:spPr>
        <p:txBody>
          <a:bodyPr>
            <a:noAutofit/>
          </a:bodyPr>
          <a:lstStyle/>
          <a:p>
            <a:pPr algn="l"/>
            <a:r>
              <a:rPr lang="en-GB" sz="4000" b="1" dirty="0">
                <a:solidFill>
                  <a:schemeClr val="bg1"/>
                </a:solidFill>
              </a:rPr>
              <a:t>On YOUR MARK!</a:t>
            </a:r>
          </a:p>
        </p:txBody>
      </p:sp>
      <p:pic>
        <p:nvPicPr>
          <p:cNvPr id="4" name="Picture 3" descr="Colorized light photo effects">
            <a:extLst>
              <a:ext uri="{FF2B5EF4-FFF2-40B4-BE49-F238E27FC236}">
                <a16:creationId xmlns:a16="http://schemas.microsoft.com/office/drawing/2014/main" id="{DC944C75-EA77-229A-BB13-DCEEA7DA4FB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369" r="31594" b="-1"/>
          <a:stretch/>
        </p:blipFill>
        <p:spPr>
          <a:xfrm>
            <a:off x="4671912" y="857257"/>
            <a:ext cx="4472089" cy="5143493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3016015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359AD8-EA4D-EB4A-21DE-40EB92AC5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Leaders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5496A3-ED88-7267-057C-91BDA4DBA4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Phil &amp; Kim</a:t>
            </a:r>
          </a:p>
          <a:p>
            <a:r>
              <a:rPr lang="en-GB" dirty="0"/>
              <a:t>Maria (Mia) Warren</a:t>
            </a:r>
          </a:p>
          <a:p>
            <a:r>
              <a:rPr lang="en-GB" dirty="0"/>
              <a:t>Matthew Harrison</a:t>
            </a:r>
          </a:p>
          <a:p>
            <a:r>
              <a:rPr lang="en-GB" dirty="0"/>
              <a:t>Richard &amp; Elisa Acheampong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304529-2ABB-8119-AF29-3F88F28DFF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F6069-8263-4296-913A-BC2234E8D32B}" type="datetime1">
              <a:rPr lang="en-US" smtClean="0"/>
              <a:t>5/5/2025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80F744-A71E-1CDD-DFE3-F30A6FF820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7D1FD5-1E07-0AF5-A2E0-AFFB72FEF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AC1EC-23E2-4F0E-A5A4-674EC8DB954E}" type="slidenum">
              <a:rPr lang="en-US" smtClean="0"/>
              <a:t>7</a:t>
            </a:fld>
            <a:endParaRPr lang="en-US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957CDCA1-1DDB-89BD-C0E7-351133008BCA}"/>
              </a:ext>
            </a:extLst>
          </p:cNvPr>
          <p:cNvSpPr txBox="1">
            <a:spLocks/>
          </p:cNvSpPr>
          <p:nvPr/>
        </p:nvSpPr>
        <p:spPr>
          <a:xfrm>
            <a:off x="1115616" y="836712"/>
            <a:ext cx="7776864" cy="64807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4800" dirty="0" err="1">
                <a:solidFill>
                  <a:schemeClr val="bg1"/>
                </a:solidFill>
              </a:rPr>
              <a:t>Leaders</a:t>
            </a:r>
            <a:r>
              <a:rPr lang="en-GB" sz="3600" dirty="0" err="1"/>
              <a:t>s</a:t>
            </a:r>
            <a:endParaRPr lang="en-GB" sz="36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GB" sz="3600" dirty="0">
              <a:solidFill>
                <a:schemeClr val="bg1"/>
              </a:solidFill>
            </a:endParaRPr>
          </a:p>
          <a:p>
            <a:r>
              <a:rPr lang="en-GB" sz="3600" dirty="0">
                <a:solidFill>
                  <a:schemeClr val="bg1"/>
                </a:solidFill>
              </a:rPr>
              <a:t>Phil &amp; Kim</a:t>
            </a:r>
          </a:p>
          <a:p>
            <a:r>
              <a:rPr lang="en-GB" sz="3600" dirty="0">
                <a:solidFill>
                  <a:schemeClr val="bg1"/>
                </a:solidFill>
              </a:rPr>
              <a:t>Maria (Mia) Warren</a:t>
            </a:r>
          </a:p>
          <a:p>
            <a:r>
              <a:rPr lang="en-GB" sz="3600" dirty="0">
                <a:solidFill>
                  <a:schemeClr val="bg1"/>
                </a:solidFill>
              </a:rPr>
              <a:t>Matthew Harrison</a:t>
            </a:r>
          </a:p>
          <a:p>
            <a:r>
              <a:rPr lang="en-GB" sz="3600" dirty="0">
                <a:solidFill>
                  <a:schemeClr val="bg1"/>
                </a:solidFill>
              </a:rPr>
              <a:t>Richard &amp; Elisha Acheampong</a:t>
            </a:r>
          </a:p>
          <a:p>
            <a:endParaRPr lang="en-GB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29647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>
            <a:spLocks noGrp="1"/>
          </p:cNvSpPr>
          <p:nvPr>
            <p:ph type="ctrTitle"/>
          </p:nvPr>
        </p:nvSpPr>
        <p:spPr>
          <a:xfrm>
            <a:off x="3299625" y="857250"/>
            <a:ext cx="5296500" cy="11829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" b="1"/>
              <a:t>Storm Walker</a:t>
            </a:r>
            <a:endParaRPr b="1"/>
          </a:p>
        </p:txBody>
      </p:sp>
      <p:sp>
        <p:nvSpPr>
          <p:cNvPr id="57" name="Google Shape;57;p13"/>
          <p:cNvSpPr txBox="1">
            <a:spLocks noGrp="1"/>
          </p:cNvSpPr>
          <p:nvPr>
            <p:ph type="subTitle" idx="1"/>
          </p:nvPr>
        </p:nvSpPr>
        <p:spPr>
          <a:xfrm>
            <a:off x="3611400" y="2600263"/>
            <a:ext cx="5532600" cy="16575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"/>
              <a:t>Symbolising, trust in Jesus Christ through life's storms. </a:t>
            </a:r>
            <a:endParaRPr/>
          </a:p>
          <a:p>
            <a:pPr>
              <a:spcBef>
                <a:spcPts val="0"/>
              </a:spcBef>
            </a:pPr>
            <a:r>
              <a:rPr lang="en"/>
              <a:t>Mark 4:35-41</a:t>
            </a:r>
            <a:endParaRPr/>
          </a:p>
        </p:txBody>
      </p:sp>
      <p:pic>
        <p:nvPicPr>
          <p:cNvPr id="58" name="Google Shape;5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3493" y="1159763"/>
            <a:ext cx="3403898" cy="453848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56;p13">
            <a:extLst>
              <a:ext uri="{FF2B5EF4-FFF2-40B4-BE49-F238E27FC236}">
                <a16:creationId xmlns:a16="http://schemas.microsoft.com/office/drawing/2014/main" id="{770B25F0-9B2E-EF4D-B857-15FAD0A1261A}"/>
              </a:ext>
            </a:extLst>
          </p:cNvPr>
          <p:cNvSpPr txBox="1">
            <a:spLocks/>
          </p:cNvSpPr>
          <p:nvPr/>
        </p:nvSpPr>
        <p:spPr>
          <a:xfrm>
            <a:off x="2987824" y="1266107"/>
            <a:ext cx="5296500" cy="11829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GB" b="1" dirty="0">
                <a:solidFill>
                  <a:schemeClr val="bg1"/>
                </a:solidFill>
              </a:rPr>
              <a:t>Storm Walker</a:t>
            </a:r>
          </a:p>
        </p:txBody>
      </p:sp>
    </p:spTree>
    <p:extLst>
      <p:ext uri="{BB962C8B-B14F-4D97-AF65-F5344CB8AC3E}">
        <p14:creationId xmlns:p14="http://schemas.microsoft.com/office/powerpoint/2010/main" val="23356515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/>
        </p:nvSpPr>
        <p:spPr>
          <a:xfrm>
            <a:off x="650277" y="1024657"/>
            <a:ext cx="4758600" cy="7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sz="3600" u="sng" dirty="0">
                <a:solidFill>
                  <a:schemeClr val="bg1"/>
                </a:solidFill>
              </a:rPr>
              <a:t>Group Leaders </a:t>
            </a:r>
            <a:endParaRPr sz="3600" b="1" u="sng" dirty="0">
              <a:solidFill>
                <a:schemeClr val="bg1"/>
              </a:solidFill>
            </a:endParaRPr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9696" y="1828206"/>
            <a:ext cx="2101447" cy="2986919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/>
          <p:cNvSpPr txBox="1"/>
          <p:nvPr/>
        </p:nvSpPr>
        <p:spPr>
          <a:xfrm>
            <a:off x="4568" y="2904450"/>
            <a:ext cx="9144000" cy="4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endParaRPr>
              <a:solidFill>
                <a:schemeClr val="dk2"/>
              </a:solidFill>
            </a:endParaRPr>
          </a:p>
        </p:txBody>
      </p:sp>
      <p:pic>
        <p:nvPicPr>
          <p:cNvPr id="66" name="Google Shape;66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11488" y="1767450"/>
            <a:ext cx="1714338" cy="3047674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4"/>
          <p:cNvSpPr txBox="1"/>
          <p:nvPr/>
        </p:nvSpPr>
        <p:spPr>
          <a:xfrm>
            <a:off x="196229" y="4815125"/>
            <a:ext cx="4047000" cy="4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dirty="0">
                <a:solidFill>
                  <a:schemeClr val="bg1"/>
                </a:solidFill>
              </a:rPr>
              <a:t>Micheal and Mwamba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68" name="Google Shape;68;p14"/>
          <p:cNvSpPr txBox="1"/>
          <p:nvPr/>
        </p:nvSpPr>
        <p:spPr>
          <a:xfrm>
            <a:off x="3336059" y="4815125"/>
            <a:ext cx="1465200" cy="4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dirty="0">
                <a:solidFill>
                  <a:schemeClr val="bg1"/>
                </a:solidFill>
              </a:rPr>
              <a:t>Hannah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69" name="Google Shape;69;p14"/>
          <p:cNvSpPr txBox="1"/>
          <p:nvPr/>
        </p:nvSpPr>
        <p:spPr>
          <a:xfrm>
            <a:off x="5285932" y="4815124"/>
            <a:ext cx="4211700" cy="4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dirty="0">
                <a:solidFill>
                  <a:schemeClr val="bg1"/>
                </a:solidFill>
              </a:rPr>
              <a:t>Wilfred and Parveen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D4B9DB5-3705-042D-1952-EB594E7066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0741" y="1828205"/>
            <a:ext cx="3692913" cy="2772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6723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ongs_2024-09-29" id="{AE33A1CF-5A6E-9A45-939B-9BEFB8807446}" vid="{DFD4CA98-726C-574E-9379-F8F810DB231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3344</TotalTime>
  <Words>1419</Words>
  <Application>Microsoft Office PowerPoint</Application>
  <PresentationFormat>On-screen Show (4:3)</PresentationFormat>
  <Paragraphs>275</Paragraphs>
  <Slides>51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7" baseType="lpstr">
      <vt:lpstr>akagi_probook</vt:lpstr>
      <vt:lpstr>Amatic SC</vt:lpstr>
      <vt:lpstr>Arial</vt:lpstr>
      <vt:lpstr>Calibri</vt:lpstr>
      <vt:lpstr>Rockwell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Grow Group 1</vt:lpstr>
      <vt:lpstr>Leaders</vt:lpstr>
      <vt:lpstr>Storm Walker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Florence Olajide</dc:creator>
  <cp:lastModifiedBy>Dele Olajide</cp:lastModifiedBy>
  <cp:revision>118</cp:revision>
  <dcterms:created xsi:type="dcterms:W3CDTF">2024-09-27T16:56:29Z</dcterms:created>
  <dcterms:modified xsi:type="dcterms:W3CDTF">2025-05-05T20:00:47Z</dcterms:modified>
</cp:coreProperties>
</file>